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12"/>
  </p:notesMasterIdLst>
  <p:sldIdLst>
    <p:sldId id="256" r:id="rId2"/>
    <p:sldId id="258" r:id="rId3"/>
    <p:sldId id="306" r:id="rId4"/>
    <p:sldId id="301" r:id="rId5"/>
    <p:sldId id="302" r:id="rId6"/>
    <p:sldId id="303" r:id="rId7"/>
    <p:sldId id="304" r:id="rId8"/>
    <p:sldId id="305" r:id="rId9"/>
    <p:sldId id="307" r:id="rId10"/>
    <p:sldId id="30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7823"/>
    <a:srgbClr val="3333FF"/>
    <a:srgbClr val="02D434"/>
    <a:srgbClr val="CC0066"/>
    <a:srgbClr val="D60093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35" autoAdjust="0"/>
    <p:restoredTop sz="87671" autoAdjust="0"/>
  </p:normalViewPr>
  <p:slideViewPr>
    <p:cSldViewPr snapToGrid="0">
      <p:cViewPr varScale="1">
        <p:scale>
          <a:sx n="97" d="100"/>
          <a:sy n="97" d="100"/>
        </p:scale>
        <p:origin x="12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ladimír Filip" userId="722c465b-4864-4628-bb62-1bd87d8c819f" providerId="ADAL" clId="{C993B205-94FD-419A-9B45-AEA9596EBB9B}"/>
    <pc:docChg chg="custSel modSld">
      <pc:chgData name="Vladimír Filip" userId="722c465b-4864-4628-bb62-1bd87d8c819f" providerId="ADAL" clId="{C993B205-94FD-419A-9B45-AEA9596EBB9B}" dt="2023-02-22T13:50:10.874" v="22" actId="20577"/>
      <pc:docMkLst>
        <pc:docMk/>
      </pc:docMkLst>
      <pc:sldChg chg="modSp mod">
        <pc:chgData name="Vladimír Filip" userId="722c465b-4864-4628-bb62-1bd87d8c819f" providerId="ADAL" clId="{C993B205-94FD-419A-9B45-AEA9596EBB9B}" dt="2023-02-22T13:50:10.874" v="22" actId="20577"/>
        <pc:sldMkLst>
          <pc:docMk/>
          <pc:sldMk cId="4020726970" sldId="256"/>
        </pc:sldMkLst>
        <pc:graphicFrameChg chg="modGraphic">
          <ac:chgData name="Vladimír Filip" userId="722c465b-4864-4628-bb62-1bd87d8c819f" providerId="ADAL" clId="{C993B205-94FD-419A-9B45-AEA9596EBB9B}" dt="2023-02-22T13:50:10.874" v="22" actId="20577"/>
          <ac:graphicFrameMkLst>
            <pc:docMk/>
            <pc:sldMk cId="4020726970" sldId="256"/>
            <ac:graphicFrameMk id="3" creationId="{212C778B-95D4-8B6B-190E-ED55E8674111}"/>
          </ac:graphicFrameMkLst>
        </pc:graphicFrameChg>
      </pc:sldChg>
    </pc:docChg>
  </pc:docChgLst>
  <pc:docChgLst>
    <pc:chgData name="Vladimír Filip" userId="722c465b-4864-4628-bb62-1bd87d8c819f" providerId="ADAL" clId="{E39ADD82-71FE-4DD0-8918-AFB1EC162AFB}"/>
    <pc:docChg chg="undo redo custSel addSld delSld modSld">
      <pc:chgData name="Vladimír Filip" userId="722c465b-4864-4628-bb62-1bd87d8c819f" providerId="ADAL" clId="{E39ADD82-71FE-4DD0-8918-AFB1EC162AFB}" dt="2023-01-31T18:14:46.347" v="1899" actId="27636"/>
      <pc:docMkLst>
        <pc:docMk/>
      </pc:docMkLst>
      <pc:sldChg chg="addSp modSp mod">
        <pc:chgData name="Vladimír Filip" userId="722c465b-4864-4628-bb62-1bd87d8c819f" providerId="ADAL" clId="{E39ADD82-71FE-4DD0-8918-AFB1EC162AFB}" dt="2023-01-31T17:51:16.341" v="477" actId="20577"/>
        <pc:sldMkLst>
          <pc:docMk/>
          <pc:sldMk cId="4020726970" sldId="256"/>
        </pc:sldMkLst>
        <pc:spChg chg="mod">
          <ac:chgData name="Vladimír Filip" userId="722c465b-4864-4628-bb62-1bd87d8c819f" providerId="ADAL" clId="{E39ADD82-71FE-4DD0-8918-AFB1EC162AFB}" dt="2023-01-31T17:40:40.453" v="62" actId="14100"/>
          <ac:spMkLst>
            <pc:docMk/>
            <pc:sldMk cId="4020726970" sldId="256"/>
            <ac:spMk id="2" creationId="{00000000-0000-0000-0000-000000000000}"/>
          </ac:spMkLst>
        </pc:spChg>
        <pc:spChg chg="mod">
          <ac:chgData name="Vladimír Filip" userId="722c465b-4864-4628-bb62-1bd87d8c819f" providerId="ADAL" clId="{E39ADD82-71FE-4DD0-8918-AFB1EC162AFB}" dt="2023-01-31T17:50:40.230" v="474"/>
          <ac:spMkLst>
            <pc:docMk/>
            <pc:sldMk cId="4020726970" sldId="256"/>
            <ac:spMk id="5" creationId="{16C46A0F-43AE-4251-8997-6864085AC827}"/>
          </ac:spMkLst>
        </pc:spChg>
        <pc:graphicFrameChg chg="add mod modGraphic">
          <ac:chgData name="Vladimír Filip" userId="722c465b-4864-4628-bb62-1bd87d8c819f" providerId="ADAL" clId="{E39ADD82-71FE-4DD0-8918-AFB1EC162AFB}" dt="2023-01-31T17:51:16.341" v="477" actId="20577"/>
          <ac:graphicFrameMkLst>
            <pc:docMk/>
            <pc:sldMk cId="4020726970" sldId="256"/>
            <ac:graphicFrameMk id="3" creationId="{212C778B-95D4-8B6B-190E-ED55E8674111}"/>
          </ac:graphicFrameMkLst>
        </pc:graphicFrameChg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331000939" sldId="257"/>
        </pc:sldMkLst>
      </pc:sldChg>
      <pc:sldChg chg="modSp mod">
        <pc:chgData name="Vladimír Filip" userId="722c465b-4864-4628-bb62-1bd87d8c819f" providerId="ADAL" clId="{E39ADD82-71FE-4DD0-8918-AFB1EC162AFB}" dt="2023-01-31T17:42:18.715" v="98" actId="27636"/>
        <pc:sldMkLst>
          <pc:docMk/>
          <pc:sldMk cId="415189436" sldId="258"/>
        </pc:sldMkLst>
        <pc:spChg chg="mod">
          <ac:chgData name="Vladimír Filip" userId="722c465b-4864-4628-bb62-1bd87d8c819f" providerId="ADAL" clId="{E39ADD82-71FE-4DD0-8918-AFB1EC162AFB}" dt="2023-01-31T17:41:29.291" v="76" actId="20577"/>
          <ac:spMkLst>
            <pc:docMk/>
            <pc:sldMk cId="415189436" sldId="258"/>
            <ac:spMk id="2" creationId="{00000000-0000-0000-0000-000000000000}"/>
          </ac:spMkLst>
        </pc:spChg>
        <pc:spChg chg="mod">
          <ac:chgData name="Vladimír Filip" userId="722c465b-4864-4628-bb62-1bd87d8c819f" providerId="ADAL" clId="{E39ADD82-71FE-4DD0-8918-AFB1EC162AFB}" dt="2023-01-31T17:42:18.715" v="98" actId="27636"/>
          <ac:spMkLst>
            <pc:docMk/>
            <pc:sldMk cId="415189436" sldId="258"/>
            <ac:spMk id="3" creationId="{00000000-0000-0000-0000-000000000000}"/>
          </ac:spMkLst>
        </pc:spChg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798432296" sldId="259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671259634" sldId="260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714596468" sldId="261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394615429" sldId="262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670629641" sldId="263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239694837" sldId="264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879656102" sldId="265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4010240327" sldId="267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749207915" sldId="268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07074703" sldId="269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4281377545" sldId="270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889986899" sldId="271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030693592" sldId="272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137792738" sldId="273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818051248" sldId="275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725762044" sldId="276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811769255" sldId="277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644670232" sldId="278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378811822" sldId="279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096709163" sldId="280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562699449" sldId="281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585904694" sldId="282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253449276" sldId="283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191413192" sldId="284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969627711" sldId="285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123486758" sldId="286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908248060" sldId="287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609152675" sldId="288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241804438" sldId="289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565901406" sldId="290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837905326" sldId="291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526076511" sldId="292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32680498" sldId="296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849732830" sldId="297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724385288" sldId="298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59433955" sldId="299"/>
        </pc:sldMkLst>
      </pc:sldChg>
      <pc:sldChg chg="modSp mod">
        <pc:chgData name="Vladimír Filip" userId="722c465b-4864-4628-bb62-1bd87d8c819f" providerId="ADAL" clId="{E39ADD82-71FE-4DD0-8918-AFB1EC162AFB}" dt="2023-01-31T18:06:37.444" v="1292" actId="108"/>
        <pc:sldMkLst>
          <pc:docMk/>
          <pc:sldMk cId="1306322187" sldId="300"/>
        </pc:sldMkLst>
        <pc:spChg chg="mod">
          <ac:chgData name="Vladimír Filip" userId="722c465b-4864-4628-bb62-1bd87d8c819f" providerId="ADAL" clId="{E39ADD82-71FE-4DD0-8918-AFB1EC162AFB}" dt="2023-01-31T18:06:37.444" v="1292" actId="108"/>
          <ac:spMkLst>
            <pc:docMk/>
            <pc:sldMk cId="1306322187" sldId="300"/>
            <ac:spMk id="3" creationId="{00000000-0000-0000-0000-000000000000}"/>
          </ac:spMkLst>
        </pc:spChg>
      </pc:sldChg>
      <pc:sldChg chg="modSp new mod">
        <pc:chgData name="Vladimír Filip" userId="722c465b-4864-4628-bb62-1bd87d8c819f" providerId="ADAL" clId="{E39ADD82-71FE-4DD0-8918-AFB1EC162AFB}" dt="2023-01-31T18:04:35.564" v="1203" actId="27636"/>
        <pc:sldMkLst>
          <pc:docMk/>
          <pc:sldMk cId="539380029" sldId="301"/>
        </pc:sldMkLst>
        <pc:spChg chg="mod">
          <ac:chgData name="Vladimír Filip" userId="722c465b-4864-4628-bb62-1bd87d8c819f" providerId="ADAL" clId="{E39ADD82-71FE-4DD0-8918-AFB1EC162AFB}" dt="2023-01-31T17:42:38.033" v="123" actId="20577"/>
          <ac:spMkLst>
            <pc:docMk/>
            <pc:sldMk cId="539380029" sldId="301"/>
            <ac:spMk id="2" creationId="{3DBA6D75-42DB-18A8-855C-D1E00A1B3977}"/>
          </ac:spMkLst>
        </pc:spChg>
        <pc:spChg chg="mod">
          <ac:chgData name="Vladimír Filip" userId="722c465b-4864-4628-bb62-1bd87d8c819f" providerId="ADAL" clId="{E39ADD82-71FE-4DD0-8918-AFB1EC162AFB}" dt="2023-01-31T18:04:35.564" v="1203" actId="27636"/>
          <ac:spMkLst>
            <pc:docMk/>
            <pc:sldMk cId="539380029" sldId="301"/>
            <ac:spMk id="3" creationId="{CA8EA0D0-A535-B74C-5B44-226F007AD08F}"/>
          </ac:spMkLst>
        </pc:spChg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478000214" sldId="301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120052633" sldId="302"/>
        </pc:sldMkLst>
      </pc:sldChg>
      <pc:sldChg chg="addSp modSp add mod">
        <pc:chgData name="Vladimír Filip" userId="722c465b-4864-4628-bb62-1bd87d8c819f" providerId="ADAL" clId="{E39ADD82-71FE-4DD0-8918-AFB1EC162AFB}" dt="2023-01-31T17:48:22.156" v="357" actId="1076"/>
        <pc:sldMkLst>
          <pc:docMk/>
          <pc:sldMk cId="3343102125" sldId="302"/>
        </pc:sldMkLst>
        <pc:spChg chg="mod">
          <ac:chgData name="Vladimír Filip" userId="722c465b-4864-4628-bb62-1bd87d8c819f" providerId="ADAL" clId="{E39ADD82-71FE-4DD0-8918-AFB1EC162AFB}" dt="2023-01-31T17:48:05.906" v="356" actId="404"/>
          <ac:spMkLst>
            <pc:docMk/>
            <pc:sldMk cId="3343102125" sldId="302"/>
            <ac:spMk id="3" creationId="{CA8EA0D0-A535-B74C-5B44-226F007AD08F}"/>
          </ac:spMkLst>
        </pc:spChg>
        <pc:graphicFrameChg chg="add mod">
          <ac:chgData name="Vladimír Filip" userId="722c465b-4864-4628-bb62-1bd87d8c819f" providerId="ADAL" clId="{E39ADD82-71FE-4DD0-8918-AFB1EC162AFB}" dt="2023-01-31T17:48:22.156" v="357" actId="1076"/>
          <ac:graphicFrameMkLst>
            <pc:docMk/>
            <pc:sldMk cId="3343102125" sldId="302"/>
            <ac:graphicFrameMk id="5" creationId="{4A520E7A-5B2E-569D-71D8-3B730804C24D}"/>
          </ac:graphicFrameMkLst>
        </pc:graphicFrameChg>
      </pc:sldChg>
      <pc:sldChg chg="modSp add mod">
        <pc:chgData name="Vladimír Filip" userId="722c465b-4864-4628-bb62-1bd87d8c819f" providerId="ADAL" clId="{E39ADD82-71FE-4DD0-8918-AFB1EC162AFB}" dt="2023-01-31T17:52:50.422" v="537" actId="1076"/>
        <pc:sldMkLst>
          <pc:docMk/>
          <pc:sldMk cId="286394673" sldId="303"/>
        </pc:sldMkLst>
        <pc:spChg chg="mod">
          <ac:chgData name="Vladimír Filip" userId="722c465b-4864-4628-bb62-1bd87d8c819f" providerId="ADAL" clId="{E39ADD82-71FE-4DD0-8918-AFB1EC162AFB}" dt="2023-01-31T17:52:45.314" v="536" actId="20577"/>
          <ac:spMkLst>
            <pc:docMk/>
            <pc:sldMk cId="286394673" sldId="303"/>
            <ac:spMk id="2" creationId="{3DBA6D75-42DB-18A8-855C-D1E00A1B3977}"/>
          </ac:spMkLst>
        </pc:spChg>
        <pc:spChg chg="mod">
          <ac:chgData name="Vladimír Filip" userId="722c465b-4864-4628-bb62-1bd87d8c819f" providerId="ADAL" clId="{E39ADD82-71FE-4DD0-8918-AFB1EC162AFB}" dt="2023-01-31T17:52:11.677" v="512" actId="113"/>
          <ac:spMkLst>
            <pc:docMk/>
            <pc:sldMk cId="286394673" sldId="303"/>
            <ac:spMk id="3" creationId="{CA8EA0D0-A535-B74C-5B44-226F007AD08F}"/>
          </ac:spMkLst>
        </pc:spChg>
        <pc:graphicFrameChg chg="mod">
          <ac:chgData name="Vladimír Filip" userId="722c465b-4864-4628-bb62-1bd87d8c819f" providerId="ADAL" clId="{E39ADD82-71FE-4DD0-8918-AFB1EC162AFB}" dt="2023-01-31T17:52:50.422" v="537" actId="1076"/>
          <ac:graphicFrameMkLst>
            <pc:docMk/>
            <pc:sldMk cId="286394673" sldId="303"/>
            <ac:graphicFrameMk id="5" creationId="{4A520E7A-5B2E-569D-71D8-3B730804C24D}"/>
          </ac:graphicFrameMkLst>
        </pc:graphicFrameChg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879696757" sldId="303"/>
        </pc:sldMkLst>
      </pc:sldChg>
      <pc:sldChg chg="delSp modSp add mod">
        <pc:chgData name="Vladimír Filip" userId="722c465b-4864-4628-bb62-1bd87d8c819f" providerId="ADAL" clId="{E39ADD82-71FE-4DD0-8918-AFB1EC162AFB}" dt="2023-01-31T18:08:06.352" v="1448" actId="20577"/>
        <pc:sldMkLst>
          <pc:docMk/>
          <pc:sldMk cId="3069547713" sldId="304"/>
        </pc:sldMkLst>
        <pc:spChg chg="mod">
          <ac:chgData name="Vladimír Filip" userId="722c465b-4864-4628-bb62-1bd87d8c819f" providerId="ADAL" clId="{E39ADD82-71FE-4DD0-8918-AFB1EC162AFB}" dt="2023-01-31T17:53:09.176" v="551" actId="20577"/>
          <ac:spMkLst>
            <pc:docMk/>
            <pc:sldMk cId="3069547713" sldId="304"/>
            <ac:spMk id="2" creationId="{3DBA6D75-42DB-18A8-855C-D1E00A1B3977}"/>
          </ac:spMkLst>
        </pc:spChg>
        <pc:spChg chg="mod">
          <ac:chgData name="Vladimír Filip" userId="722c465b-4864-4628-bb62-1bd87d8c819f" providerId="ADAL" clId="{E39ADD82-71FE-4DD0-8918-AFB1EC162AFB}" dt="2023-01-31T18:08:06.352" v="1448" actId="20577"/>
          <ac:spMkLst>
            <pc:docMk/>
            <pc:sldMk cId="3069547713" sldId="304"/>
            <ac:spMk id="3" creationId="{CA8EA0D0-A535-B74C-5B44-226F007AD08F}"/>
          </ac:spMkLst>
        </pc:spChg>
        <pc:graphicFrameChg chg="del mod modGraphic">
          <ac:chgData name="Vladimír Filip" userId="722c465b-4864-4628-bb62-1bd87d8c819f" providerId="ADAL" clId="{E39ADD82-71FE-4DD0-8918-AFB1EC162AFB}" dt="2023-01-31T17:52:35.439" v="535" actId="478"/>
          <ac:graphicFrameMkLst>
            <pc:docMk/>
            <pc:sldMk cId="3069547713" sldId="304"/>
            <ac:graphicFrameMk id="5" creationId="{4A520E7A-5B2E-569D-71D8-3B730804C24D}"/>
          </ac:graphicFrameMkLst>
        </pc:graphicFrameChg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084700716" sldId="304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679720096" sldId="305"/>
        </pc:sldMkLst>
      </pc:sldChg>
      <pc:sldChg chg="addSp modSp new mod">
        <pc:chgData name="Vladimír Filip" userId="722c465b-4864-4628-bb62-1bd87d8c819f" providerId="ADAL" clId="{E39ADD82-71FE-4DD0-8918-AFB1EC162AFB}" dt="2023-01-31T18:14:46.347" v="1899" actId="27636"/>
        <pc:sldMkLst>
          <pc:docMk/>
          <pc:sldMk cId="4248220017" sldId="305"/>
        </pc:sldMkLst>
        <pc:spChg chg="mod">
          <ac:chgData name="Vladimír Filip" userId="722c465b-4864-4628-bb62-1bd87d8c819f" providerId="ADAL" clId="{E39ADD82-71FE-4DD0-8918-AFB1EC162AFB}" dt="2023-01-31T17:59:45.325" v="707" actId="20577"/>
          <ac:spMkLst>
            <pc:docMk/>
            <pc:sldMk cId="4248220017" sldId="305"/>
            <ac:spMk id="2" creationId="{5F05967D-8456-68F8-082D-85261B3462D7}"/>
          </ac:spMkLst>
        </pc:spChg>
        <pc:spChg chg="mod">
          <ac:chgData name="Vladimír Filip" userId="722c465b-4864-4628-bb62-1bd87d8c819f" providerId="ADAL" clId="{E39ADD82-71FE-4DD0-8918-AFB1EC162AFB}" dt="2023-01-31T18:14:46.347" v="1899" actId="27636"/>
          <ac:spMkLst>
            <pc:docMk/>
            <pc:sldMk cId="4248220017" sldId="305"/>
            <ac:spMk id="3" creationId="{9A23829B-43D5-D85F-394B-5CFBF6BFDEF8}"/>
          </ac:spMkLst>
        </pc:spChg>
        <pc:graphicFrameChg chg="add mod">
          <ac:chgData name="Vladimír Filip" userId="722c465b-4864-4628-bb62-1bd87d8c819f" providerId="ADAL" clId="{E39ADD82-71FE-4DD0-8918-AFB1EC162AFB}" dt="2023-01-31T18:00:06.305" v="717" actId="1076"/>
          <ac:graphicFrameMkLst>
            <pc:docMk/>
            <pc:sldMk cId="4248220017" sldId="305"/>
            <ac:graphicFrameMk id="5" creationId="{9A354F61-A635-AD48-14A0-BE4FA8217111}"/>
          </ac:graphicFrameMkLst>
        </pc:graphicFrameChg>
      </pc:sldChg>
      <pc:sldChg chg="modSp new mod">
        <pc:chgData name="Vladimír Filip" userId="722c465b-4864-4628-bb62-1bd87d8c819f" providerId="ADAL" clId="{E39ADD82-71FE-4DD0-8918-AFB1EC162AFB}" dt="2023-01-31T18:13:11.711" v="1831" actId="404"/>
        <pc:sldMkLst>
          <pc:docMk/>
          <pc:sldMk cId="2301772809" sldId="306"/>
        </pc:sldMkLst>
        <pc:spChg chg="mod">
          <ac:chgData name="Vladimír Filip" userId="722c465b-4864-4628-bb62-1bd87d8c819f" providerId="ADAL" clId="{E39ADD82-71FE-4DD0-8918-AFB1EC162AFB}" dt="2023-01-31T18:04:47.492" v="1213" actId="20577"/>
          <ac:spMkLst>
            <pc:docMk/>
            <pc:sldMk cId="2301772809" sldId="306"/>
            <ac:spMk id="2" creationId="{5AF74D8A-5957-6A3B-7469-2F89C4B86589}"/>
          </ac:spMkLst>
        </pc:spChg>
        <pc:spChg chg="mod">
          <ac:chgData name="Vladimír Filip" userId="722c465b-4864-4628-bb62-1bd87d8c819f" providerId="ADAL" clId="{E39ADD82-71FE-4DD0-8918-AFB1EC162AFB}" dt="2023-01-31T18:13:11.711" v="1831" actId="404"/>
          <ac:spMkLst>
            <pc:docMk/>
            <pc:sldMk cId="2301772809" sldId="306"/>
            <ac:spMk id="3" creationId="{F93E3543-80B0-DD4D-73DF-9227619D9740}"/>
          </ac:spMkLst>
        </pc:spChg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058442824" sldId="306"/>
        </pc:sldMkLst>
      </pc:sldChg>
      <pc:sldChg chg="modSp new mod">
        <pc:chgData name="Vladimír Filip" userId="722c465b-4864-4628-bb62-1bd87d8c819f" providerId="ADAL" clId="{E39ADD82-71FE-4DD0-8918-AFB1EC162AFB}" dt="2023-01-31T18:12:33.088" v="1829" actId="20577"/>
        <pc:sldMkLst>
          <pc:docMk/>
          <pc:sldMk cId="1952838802" sldId="307"/>
        </pc:sldMkLst>
        <pc:spChg chg="mod">
          <ac:chgData name="Vladimír Filip" userId="722c465b-4864-4628-bb62-1bd87d8c819f" providerId="ADAL" clId="{E39ADD82-71FE-4DD0-8918-AFB1EC162AFB}" dt="2023-01-31T18:12:33.088" v="1829" actId="20577"/>
          <ac:spMkLst>
            <pc:docMk/>
            <pc:sldMk cId="1952838802" sldId="307"/>
            <ac:spMk id="2" creationId="{7A867809-1FEE-E0AB-03D8-F075C5FAE17A}"/>
          </ac:spMkLst>
        </pc:spChg>
        <pc:spChg chg="mod">
          <ac:chgData name="Vladimír Filip" userId="722c465b-4864-4628-bb62-1bd87d8c819f" providerId="ADAL" clId="{E39ADD82-71FE-4DD0-8918-AFB1EC162AFB}" dt="2023-01-31T18:12:08.420" v="1827" actId="113"/>
          <ac:spMkLst>
            <pc:docMk/>
            <pc:sldMk cId="1952838802" sldId="307"/>
            <ac:spMk id="3" creationId="{8FDF8D12-B30D-5080-8C81-F6A88E72C0D2}"/>
          </ac:spMkLst>
        </pc:spChg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3231421217" sldId="307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251693836" sldId="309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4157374837" sldId="310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650839878" sldId="312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069157903" sldId="315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1198826189" sldId="316"/>
        </pc:sldMkLst>
      </pc:sldChg>
      <pc:sldChg chg="del">
        <pc:chgData name="Vladimír Filip" userId="722c465b-4864-4628-bb62-1bd87d8c819f" providerId="ADAL" clId="{E39ADD82-71FE-4DD0-8918-AFB1EC162AFB}" dt="2023-01-31T17:39:05.093" v="24" actId="47"/>
        <pc:sldMkLst>
          <pc:docMk/>
          <pc:sldMk cId="2912567781" sldId="318"/>
        </pc:sldMkLst>
      </pc:sldChg>
    </pc:docChg>
  </pc:docChgLst>
  <pc:docChgLst>
    <pc:chgData name="Vladimír Filip" userId="722c465b-4864-4628-bb62-1bd87d8c819f" providerId="ADAL" clId="{9F54E380-D517-4846-A892-09E02CB33222}"/>
    <pc:docChg chg="undo redo custSel addSld delSld modSld">
      <pc:chgData name="Vladimír Filip" userId="722c465b-4864-4628-bb62-1bd87d8c819f" providerId="ADAL" clId="{9F54E380-D517-4846-A892-09E02CB33222}" dt="2024-02-20T07:51:58.741" v="118" actId="20577"/>
      <pc:docMkLst>
        <pc:docMk/>
      </pc:docMkLst>
      <pc:sldChg chg="modSp mod">
        <pc:chgData name="Vladimír Filip" userId="722c465b-4864-4628-bb62-1bd87d8c819f" providerId="ADAL" clId="{9F54E380-D517-4846-A892-09E02CB33222}" dt="2024-02-20T07:51:58.741" v="118" actId="20577"/>
        <pc:sldMkLst>
          <pc:docMk/>
          <pc:sldMk cId="4020726970" sldId="256"/>
        </pc:sldMkLst>
        <pc:spChg chg="mod">
          <ac:chgData name="Vladimír Filip" userId="722c465b-4864-4628-bb62-1bd87d8c819f" providerId="ADAL" clId="{9F54E380-D517-4846-A892-09E02CB33222}" dt="2024-02-15T11:47:12.703" v="3" actId="20577"/>
          <ac:spMkLst>
            <pc:docMk/>
            <pc:sldMk cId="4020726970" sldId="256"/>
            <ac:spMk id="5" creationId="{16C46A0F-43AE-4251-8997-6864085AC827}"/>
          </ac:spMkLst>
        </pc:spChg>
        <pc:graphicFrameChg chg="mod modGraphic">
          <ac:chgData name="Vladimír Filip" userId="722c465b-4864-4628-bb62-1bd87d8c819f" providerId="ADAL" clId="{9F54E380-D517-4846-A892-09E02CB33222}" dt="2024-02-20T07:51:58.741" v="118" actId="20577"/>
          <ac:graphicFrameMkLst>
            <pc:docMk/>
            <pc:sldMk cId="4020726970" sldId="256"/>
            <ac:graphicFrameMk id="3" creationId="{212C778B-95D4-8B6B-190E-ED55E8674111}"/>
          </ac:graphicFrameMkLst>
        </pc:graphicFrameChg>
      </pc:sldChg>
      <pc:sldChg chg="modSp mod">
        <pc:chgData name="Vladimír Filip" userId="722c465b-4864-4628-bb62-1bd87d8c819f" providerId="ADAL" clId="{9F54E380-D517-4846-A892-09E02CB33222}" dt="2024-02-15T11:49:26.340" v="80" actId="20577"/>
        <pc:sldMkLst>
          <pc:docMk/>
          <pc:sldMk cId="3069547713" sldId="304"/>
        </pc:sldMkLst>
        <pc:spChg chg="mod">
          <ac:chgData name="Vladimír Filip" userId="722c465b-4864-4628-bb62-1bd87d8c819f" providerId="ADAL" clId="{9F54E380-D517-4846-A892-09E02CB33222}" dt="2024-02-15T11:49:26.340" v="80" actId="20577"/>
          <ac:spMkLst>
            <pc:docMk/>
            <pc:sldMk cId="3069547713" sldId="304"/>
            <ac:spMk id="3" creationId="{CA8EA0D0-A535-B74C-5B44-226F007AD08F}"/>
          </ac:spMkLst>
        </pc:spChg>
      </pc:sldChg>
      <pc:sldChg chg="modSp add del mod">
        <pc:chgData name="Vladimír Filip" userId="722c465b-4864-4628-bb62-1bd87d8c819f" providerId="ADAL" clId="{9F54E380-D517-4846-A892-09E02CB33222}" dt="2024-02-15T11:48:03.084" v="22" actId="20577"/>
        <pc:sldMkLst>
          <pc:docMk/>
          <pc:sldMk cId="2301772809" sldId="306"/>
        </pc:sldMkLst>
        <pc:spChg chg="mod">
          <ac:chgData name="Vladimír Filip" userId="722c465b-4864-4628-bb62-1bd87d8c819f" providerId="ADAL" clId="{9F54E380-D517-4846-A892-09E02CB33222}" dt="2024-02-15T11:48:03.084" v="22" actId="20577"/>
          <ac:spMkLst>
            <pc:docMk/>
            <pc:sldMk cId="2301772809" sldId="306"/>
            <ac:spMk id="3" creationId="{F93E3543-80B0-DD4D-73DF-9227619D974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1D4D4-E025-4D7A-8082-1FD44679B91B}" type="datetimeFigureOut">
              <a:rPr lang="sk-SK" smtClean="0"/>
              <a:t>20. 2. 2024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EE808-AC03-41F6-ADF2-4093415702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33997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D3765-3DBC-4CCA-85FF-0764F029CDA9}" type="datetime1">
              <a:rPr lang="sk-SK" smtClean="0"/>
              <a:t>20. 2. 2024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9320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B1C38-03F8-4E2E-A39C-B2496AB790D9}" type="datetime1">
              <a:rPr lang="sk-SK" smtClean="0"/>
              <a:t>20. 2. 2024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05755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0B0FD-D166-4013-9E86-75C2E948AF29}" type="datetime1">
              <a:rPr lang="sk-SK" smtClean="0"/>
              <a:t>20. 2. 2024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0941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F022-7AE7-44C4-B809-9B47864A6047}" type="datetime1">
              <a:rPr lang="sk-SK" smtClean="0"/>
              <a:t>20. 2. 2024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935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AD5E-6DDB-492A-BA93-DAA080A0D3D5}" type="datetime1">
              <a:rPr lang="sk-SK" smtClean="0"/>
              <a:t>20. 2. 2024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7377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81401-1C6C-4318-9C2A-B48AF0AF25DD}" type="datetime1">
              <a:rPr lang="sk-SK" smtClean="0"/>
              <a:t>20. 2. 2024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8809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3111-E5FB-4BB6-8E48-CCC9FF8F7B6C}" type="datetime1">
              <a:rPr lang="sk-SK" smtClean="0"/>
              <a:t>20. 2. 2024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52389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F3FF8-3D85-4D25-B0BC-21377B4544CB}" type="datetime1">
              <a:rPr lang="sk-SK" smtClean="0"/>
              <a:t>20. 2. 2024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923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B245-511D-43EE-A7CD-B2FB4A5862E4}" type="datetime1">
              <a:rPr lang="sk-SK" smtClean="0"/>
              <a:t>20. 2. 2024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591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CE4B-13A8-4F2A-A05D-F328A2E6BF47}" type="datetime1">
              <a:rPr lang="sk-SK" smtClean="0"/>
              <a:t>20. 2. 2024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813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9AE86-8A5D-4E71-BA3A-38BED8CE1550}" type="datetime1">
              <a:rPr lang="sk-SK" smtClean="0"/>
              <a:t>20. 2. 2024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3871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48D19-2871-490B-A07D-9035C6003AA2}" type="datetime1">
              <a:rPr lang="sk-SK" smtClean="0"/>
              <a:t>20. 2. 2024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6384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BDEAD-8B2D-4EF0-8BEC-6F2B7F28548A}" type="datetime1">
              <a:rPr lang="sk-SK" smtClean="0"/>
              <a:t>20. 2. 2024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882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702F-330E-42B9-9B10-7C590FBC7885}" type="datetime1">
              <a:rPr lang="sk-SK" smtClean="0"/>
              <a:t>20. 2. 2024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772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7BE5B-4F19-464F-8B7C-C8DA8D193989}" type="datetime1">
              <a:rPr lang="sk-SK" smtClean="0"/>
              <a:t>20. 2. 2024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384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F54FE-8754-4380-9EED-5317E4A18652}" type="datetime1">
              <a:rPr lang="sk-SK" smtClean="0"/>
              <a:t>20. 2. 2024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8101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C1091-28F3-45DE-BABC-D45EA293C9B2}" type="datetime1">
              <a:rPr lang="sk-SK" smtClean="0"/>
              <a:t>20. 2. 2024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A2EDCC8-E85D-40E4-A32F-C58D0F74260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1554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vladimir.filip@fhv.uniza.s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zdelavanie.uniza.sk/vzdelavanie/rozvrh2.php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16804" y="1472609"/>
            <a:ext cx="8915399" cy="2899366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/>
              <a:t>Podmienky predmetu</a:t>
            </a:r>
            <a:br>
              <a:rPr lang="sk-SK" dirty="0"/>
            </a:br>
            <a:br>
              <a:rPr lang="sk-SK" dirty="0"/>
            </a:br>
            <a:r>
              <a:rPr lang="sk-SK" dirty="0"/>
              <a:t>Úvod do umelej inteligencie a expertné systémy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16C46A0F-43AE-4251-8997-6864085AC8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Akademický rok 2023/2024</a:t>
            </a:r>
          </a:p>
          <a:p>
            <a:r>
              <a:rPr lang="sk-SK" dirty="0"/>
              <a:t>Mgr. Vladimír Filip, PhD | </a:t>
            </a:r>
            <a:r>
              <a:rPr lang="sk-SK" dirty="0">
                <a:hlinkClick r:id="rId2"/>
              </a:rPr>
              <a:t>vladimir.filip@fhv.uniza.sk</a:t>
            </a:r>
            <a:r>
              <a:rPr lang="sk-SK" dirty="0"/>
              <a:t> |AC315</a:t>
            </a:r>
          </a:p>
          <a:p>
            <a:r>
              <a:rPr lang="sk-SK" dirty="0"/>
              <a:t>Konzultácie: </a:t>
            </a: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212C778B-95D4-8B6B-190E-ED55E86741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738221"/>
              </p:ext>
            </p:extLst>
          </p:nvPr>
        </p:nvGraphicFramePr>
        <p:xfrm>
          <a:off x="4253504" y="5596879"/>
          <a:ext cx="7378699" cy="222885"/>
        </p:xfrm>
        <a:graphic>
          <a:graphicData uri="http://schemas.openxmlformats.org/drawingml/2006/table">
            <a:tbl>
              <a:tblPr/>
              <a:tblGrid>
                <a:gridCol w="1001146">
                  <a:extLst>
                    <a:ext uri="{9D8B030D-6E8A-4147-A177-3AD203B41FA5}">
                      <a16:colId xmlns:a16="http://schemas.microsoft.com/office/drawing/2014/main" val="4061159013"/>
                    </a:ext>
                  </a:extLst>
                </a:gridCol>
                <a:gridCol w="1317964">
                  <a:extLst>
                    <a:ext uri="{9D8B030D-6E8A-4147-A177-3AD203B41FA5}">
                      <a16:colId xmlns:a16="http://schemas.microsoft.com/office/drawing/2014/main" val="923040499"/>
                    </a:ext>
                  </a:extLst>
                </a:gridCol>
                <a:gridCol w="1207078">
                  <a:extLst>
                    <a:ext uri="{9D8B030D-6E8A-4147-A177-3AD203B41FA5}">
                      <a16:colId xmlns:a16="http://schemas.microsoft.com/office/drawing/2014/main" val="1659947289"/>
                    </a:ext>
                  </a:extLst>
                </a:gridCol>
                <a:gridCol w="1191237">
                  <a:extLst>
                    <a:ext uri="{9D8B030D-6E8A-4147-A177-3AD203B41FA5}">
                      <a16:colId xmlns:a16="http://schemas.microsoft.com/office/drawing/2014/main" val="3139941132"/>
                    </a:ext>
                  </a:extLst>
                </a:gridCol>
                <a:gridCol w="2661274">
                  <a:extLst>
                    <a:ext uri="{9D8B030D-6E8A-4147-A177-3AD203B41FA5}">
                      <a16:colId xmlns:a16="http://schemas.microsoft.com/office/drawing/2014/main" val="28451121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Pondelok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13:00 - 14:00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14:00 - 15:00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AC315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online po predošlej dohode 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239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726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sk-SK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Ďakujem za pozornosť!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6322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0032" y="687906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sk-SK" dirty="0"/>
              <a:t>Ciele predmetu</a:t>
            </a:r>
            <a:br>
              <a:rPr lang="sk-SK" dirty="0"/>
            </a:br>
            <a:br>
              <a:rPr lang="sk-SK" dirty="0"/>
            </a:b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9190" y="1476375"/>
            <a:ext cx="9259747" cy="479107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sk-SK" sz="2400" dirty="0"/>
              <a:t>Študenti sa oboznámia so základnými pojmami umelej inteligencie a expertných systémov, ktoré predstavujú ďalšiu etapu rozvoja moderných informačných technológií.</a:t>
            </a:r>
          </a:p>
          <a:p>
            <a:pPr>
              <a:lnSpc>
                <a:spcPct val="120000"/>
              </a:lnSpc>
            </a:pPr>
            <a:r>
              <a:rPr lang="sk-SK" sz="2400" dirty="0"/>
              <a:t>Po absolvovaní predmetu študent získa prehľad o podstate a základoch využitia umelej inteligencie a expertných systémov. Má zručnosť samostatne sa vzdelávať a tak rozširovať svoje vedomosti o základnej problematike strojového učenia, teórie neurónových sietí a základných spôsoboch ich aplikácie v praxi.</a:t>
            </a:r>
          </a:p>
          <a:p>
            <a:pPr>
              <a:lnSpc>
                <a:spcPct val="120000"/>
              </a:lnSpc>
            </a:pPr>
            <a:r>
              <a:rPr lang="sk-SK" sz="2400" dirty="0"/>
              <a:t>Poznatky o systematickom/algoritmickom riešení úloh, o riešení </a:t>
            </a:r>
            <a:r>
              <a:rPr lang="sk-SK" sz="2400" dirty="0" err="1"/>
              <a:t>kryptoaritmetických</a:t>
            </a:r>
            <a:r>
              <a:rPr lang="sk-SK" sz="2400" dirty="0"/>
              <a:t> problémov a stratégiách prehľadávania priestoru stavov, ich princípoch a vlastnostiach. Predpokladaným výsledkom je schopnosť študenta identifikovať a formulovať matematický opis dynamického systému pomocou stavových veličín.</a:t>
            </a:r>
          </a:p>
          <a:p>
            <a:pPr marL="0" indent="0">
              <a:lnSpc>
                <a:spcPct val="120000"/>
              </a:lnSpc>
              <a:buNone/>
            </a:pPr>
            <a:endParaRPr lang="sk-SK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189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F74D8A-5957-6A3B-7469-2F89C4B86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Prednášky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93E3543-80B0-DD4D-73DF-9227619D9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5400" dirty="0"/>
              <a:t>Utorok 09:00 – 11:00</a:t>
            </a:r>
          </a:p>
          <a:p>
            <a:r>
              <a:rPr lang="sk-SK" sz="5400" dirty="0"/>
              <a:t>AF108</a:t>
            </a:r>
          </a:p>
          <a:p>
            <a:r>
              <a:rPr lang="sk-SK" dirty="0"/>
              <a:t>Pre lenivých: </a:t>
            </a:r>
            <a:r>
              <a:rPr lang="sk-SK" dirty="0">
                <a:hlinkClick r:id="rId2"/>
              </a:rPr>
              <a:t>https://vzdelavanie.uniza.sk/vzdelavanie/rozvrh2.php</a:t>
            </a:r>
            <a:endParaRPr lang="sk-SK" dirty="0"/>
          </a:p>
          <a:p>
            <a:r>
              <a:rPr lang="sk-SK" sz="1400" dirty="0"/>
              <a:t>Prednášky sú nepovinné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2940803-BAAC-1A2A-33EA-A9A538812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1772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BA6D75-42DB-18A8-855C-D1E00A1B3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Podmienky absolvovania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A8EA0D0-A535-B74C-5B44-226F007AD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fontScale="85000" lnSpcReduction="20000"/>
          </a:bodyPr>
          <a:lstStyle/>
          <a:p>
            <a:r>
              <a:rPr lang="sk-SK" dirty="0"/>
              <a:t>Počet kreditov = 3.0</a:t>
            </a:r>
          </a:p>
          <a:p>
            <a:r>
              <a:rPr lang="sk-SK" dirty="0"/>
              <a:t>MAX 2x absencia bez udania dôvodov </a:t>
            </a:r>
            <a:r>
              <a:rPr lang="sk-SK" b="1" dirty="0"/>
              <a:t>(vrátane lekára)</a:t>
            </a:r>
          </a:p>
          <a:p>
            <a:r>
              <a:rPr lang="sk-SK" b="1" dirty="0"/>
              <a:t>Absencie platia aj pre opakujúcich študentov</a:t>
            </a:r>
          </a:p>
          <a:p>
            <a:r>
              <a:rPr lang="sk-SK" b="1" dirty="0"/>
              <a:t>Opakujúci študenti sa po dohode s vyučujúcim nahlásia na existujúci blok cvičenia podľa platného rozvrhu</a:t>
            </a:r>
          </a:p>
          <a:p>
            <a:r>
              <a:rPr lang="sk-SK" dirty="0"/>
              <a:t>Cvičenie je možné nahradiť si s inou skupinou </a:t>
            </a:r>
            <a:r>
              <a:rPr lang="sk-SK" b="1" dirty="0"/>
              <a:t>(MAX 3x za semester)</a:t>
            </a:r>
          </a:p>
          <a:p>
            <a:endParaRPr lang="sk-SK" b="1" dirty="0"/>
          </a:p>
          <a:p>
            <a:r>
              <a:rPr lang="sk-SK" b="1" dirty="0"/>
              <a:t>Výsledne hodnotenie = priebežné hodnotenie (50%) + skúška (50%)</a:t>
            </a:r>
          </a:p>
          <a:p>
            <a:endParaRPr lang="sk-SK" b="1" dirty="0"/>
          </a:p>
          <a:p>
            <a:r>
              <a:rPr lang="sk-SK" b="1" dirty="0"/>
              <a:t>Priebežné hodnotenie:</a:t>
            </a:r>
          </a:p>
          <a:p>
            <a:pPr lvl="1"/>
            <a:r>
              <a:rPr lang="sk-SK" dirty="0"/>
              <a:t>Získanie min 61% z celkového počtu bodov z úloh a zadaní vykonávaných a vypracovávaných počas cvičení.</a:t>
            </a:r>
            <a:endParaRPr lang="sk-SK" b="1" dirty="0"/>
          </a:p>
          <a:p>
            <a:r>
              <a:rPr lang="sk-SK" b="1" dirty="0"/>
              <a:t>Skúška</a:t>
            </a:r>
          </a:p>
          <a:p>
            <a:pPr lvl="1"/>
            <a:r>
              <a:rPr lang="sk-SK" dirty="0"/>
              <a:t>Získanie min. 61% z oboch častí skúšky (príklady, ústne doskúšanie)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C6411FF-99C7-1F50-32F7-2A39AF9D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39380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BA6D75-42DB-18A8-855C-D1E00A1B3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Podmienky absolvovania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A8EA0D0-A535-B74C-5B44-226F007AD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962" y="1485900"/>
            <a:ext cx="8915400" cy="4747990"/>
          </a:xfrm>
        </p:spPr>
        <p:txBody>
          <a:bodyPr>
            <a:normAutofit fontScale="92500" lnSpcReduction="10000"/>
          </a:bodyPr>
          <a:lstStyle/>
          <a:p>
            <a:r>
              <a:rPr lang="sk-SK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Výsledne hodnotenie = priebežné hodnotenie (50%) + skúška (50%)</a:t>
            </a:r>
          </a:p>
          <a:p>
            <a:endParaRPr lang="sk-SK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r>
              <a:rPr lang="sk-SK" sz="1800" b="1" i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Výsledný počet bodov </a:t>
            </a:r>
            <a:r>
              <a:rPr lang="sk-SK" sz="18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= </a:t>
            </a:r>
            <a:r>
              <a:rPr lang="sk-SK" sz="1800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</a:rPr>
              <a:t>(0,5*body za semester) </a:t>
            </a:r>
            <a:r>
              <a:rPr lang="sk-SK" sz="18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+ </a:t>
            </a:r>
            <a:r>
              <a:rPr lang="sk-SK" sz="1800" b="1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Open Sans" panose="020B0606030504020204" pitchFamily="34" charset="0"/>
              </a:rPr>
              <a:t>(0,5*body za skúšku)</a:t>
            </a:r>
          </a:p>
          <a:p>
            <a:endParaRPr lang="sk-SK" sz="1800" b="1" dirty="0">
              <a:solidFill>
                <a:srgbClr val="000000"/>
              </a:solidFill>
              <a:highlight>
                <a:srgbClr val="00FF00"/>
              </a:highlight>
              <a:latin typeface="Open Sans" panose="020B0606030504020204" pitchFamily="34" charset="0"/>
            </a:endParaRPr>
          </a:p>
          <a:p>
            <a:r>
              <a:rPr lang="sk-SK" sz="1800" b="1" dirty="0">
                <a:solidFill>
                  <a:srgbClr val="000000"/>
                </a:solidFill>
                <a:latin typeface="Open Sans" panose="020B0606030504020204" pitchFamily="34" charset="0"/>
              </a:rPr>
              <a:t>Body za semester = súčet bodov za zadania (max 30b)</a:t>
            </a:r>
          </a:p>
          <a:p>
            <a:endParaRPr lang="sk-SK" sz="1800" b="1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r>
              <a:rPr lang="sk-SK" sz="1800" b="1" dirty="0">
                <a:solidFill>
                  <a:srgbClr val="000000"/>
                </a:solidFill>
                <a:latin typeface="Open Sans" panose="020B0606030504020204" pitchFamily="34" charset="0"/>
              </a:rPr>
              <a:t>Body za skúšku = súčet bodov za písomné príklady (15b) a ústnu skúšku (15b)</a:t>
            </a:r>
            <a:endParaRPr lang="sk-SK" sz="1800" b="1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endParaRPr lang="sk-SK" sz="1800" b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r>
              <a:rPr lang="sk-SK" sz="1800" b="1" i="0" dirty="0">
                <a:solidFill>
                  <a:srgbClr val="000000"/>
                </a:solidFill>
                <a:effectLst/>
                <a:highlight>
                  <a:srgbClr val="00FFFF"/>
                </a:highlight>
                <a:latin typeface="Open Sans" panose="020B0606030504020204" pitchFamily="34" charset="0"/>
              </a:rPr>
              <a:t>Výsledný počet bodov </a:t>
            </a:r>
            <a:r>
              <a:rPr lang="sk-SK" sz="18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= </a:t>
            </a:r>
            <a:r>
              <a:rPr lang="sk-SK" sz="1800" b="1" i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</a:rPr>
              <a:t>(0,5*max 30b) </a:t>
            </a:r>
            <a:r>
              <a:rPr lang="sk-SK" sz="18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+ </a:t>
            </a:r>
            <a:r>
              <a:rPr lang="sk-SK" sz="1800" b="1" i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Open Sans" panose="020B0606030504020204" pitchFamily="34" charset="0"/>
              </a:rPr>
              <a:t>(0,5* max 30b)</a:t>
            </a:r>
          </a:p>
          <a:p>
            <a:endParaRPr lang="sk-SK" sz="1800" b="1" i="0" dirty="0">
              <a:solidFill>
                <a:srgbClr val="000000"/>
              </a:solidFill>
              <a:effectLst/>
              <a:highlight>
                <a:srgbClr val="00FFFF"/>
              </a:highlight>
              <a:latin typeface="Open Sans" panose="020B0606030504020204" pitchFamily="34" charset="0"/>
            </a:endParaRPr>
          </a:p>
          <a:p>
            <a:r>
              <a:rPr lang="sk-SK" sz="28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Výsledný počet bodov = max 30b</a:t>
            </a:r>
          </a:p>
          <a:p>
            <a:r>
              <a:rPr lang="sk-SK" sz="2200" i="1" dirty="0">
                <a:solidFill>
                  <a:srgbClr val="000000"/>
                </a:solidFill>
                <a:latin typeface="Open Sans" panose="020B0606030504020204" pitchFamily="34" charset="0"/>
              </a:rPr>
              <a:t>Hodnotenie a body v EXCEL dokumente v</a:t>
            </a:r>
            <a:r>
              <a:rPr lang="sk-SK" sz="2200" i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TEAMS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C6411FF-99C7-1F50-32F7-2A39AF9D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5</a:t>
            </a:fld>
            <a:endParaRPr lang="sk-SK"/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4A520E7A-5B2E-569D-71D8-3B730804C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026565"/>
              </p:ext>
            </p:extLst>
          </p:nvPr>
        </p:nvGraphicFramePr>
        <p:xfrm>
          <a:off x="8465784" y="4773078"/>
          <a:ext cx="3497616" cy="18182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5872">
                  <a:extLst>
                    <a:ext uri="{9D8B030D-6E8A-4147-A177-3AD203B41FA5}">
                      <a16:colId xmlns:a16="http://schemas.microsoft.com/office/drawing/2014/main" val="396943720"/>
                    </a:ext>
                  </a:extLst>
                </a:gridCol>
                <a:gridCol w="1165872">
                  <a:extLst>
                    <a:ext uri="{9D8B030D-6E8A-4147-A177-3AD203B41FA5}">
                      <a16:colId xmlns:a16="http://schemas.microsoft.com/office/drawing/2014/main" val="3166663622"/>
                    </a:ext>
                  </a:extLst>
                </a:gridCol>
                <a:gridCol w="1165872">
                  <a:extLst>
                    <a:ext uri="{9D8B030D-6E8A-4147-A177-3AD203B41FA5}">
                      <a16:colId xmlns:a16="http://schemas.microsoft.com/office/drawing/2014/main" val="648087085"/>
                    </a:ext>
                  </a:extLst>
                </a:gridCol>
              </a:tblGrid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Známka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987291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27,9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9326146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25,5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27,8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4516625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23,1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25,4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07971789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20,7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1303422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18,3</a:t>
                      </a:r>
                      <a:endParaRPr lang="sk-SK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20,6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744755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Fx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18,2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7838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3102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BA6D75-42DB-18A8-855C-D1E00A1B3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ZADANIA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A8EA0D0-A535-B74C-5B44-226F007AD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962" y="1485900"/>
            <a:ext cx="8915400" cy="4747990"/>
          </a:xfrm>
        </p:spPr>
        <p:txBody>
          <a:bodyPr>
            <a:normAutofit/>
          </a:bodyPr>
          <a:lstStyle/>
          <a:p>
            <a:r>
              <a:rPr lang="sk-SK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MAX 30 bodov </a:t>
            </a:r>
          </a:p>
          <a:p>
            <a:r>
              <a:rPr lang="sk-SK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 18,30</a:t>
            </a:r>
          </a:p>
          <a:p>
            <a:endParaRPr lang="sk-SK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r>
              <a:rPr lang="sk-SK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Výsledný počet = Z1 + Z2 + Z3 + Z4 (nutné odovzdať všetky)</a:t>
            </a:r>
          </a:p>
          <a:p>
            <a:r>
              <a:rPr lang="sk-SK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Neskoré odovzdanie = bodová zrážka, resp. bonusové zadanie</a:t>
            </a:r>
          </a:p>
          <a:p>
            <a:r>
              <a:rPr lang="sk-SK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Presné znenie zadaní nájdete v TEAMS vo WORD dokumente</a:t>
            </a:r>
          </a:p>
          <a:p>
            <a:r>
              <a:rPr lang="sk-SK" b="1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DENNÁ forma dovzdáva do MOODLE – e-vzdelávanie</a:t>
            </a:r>
          </a:p>
          <a:p>
            <a:r>
              <a:rPr lang="sk-SK" b="1" i="0" dirty="0">
                <a:solidFill>
                  <a:srgbClr val="3333FF"/>
                </a:solidFill>
                <a:effectLst/>
                <a:latin typeface="Open Sans" panose="020B0606030504020204" pitchFamily="34" charset="0"/>
              </a:rPr>
              <a:t>EXTERNÁ forma odovzdáva do TEAMS priečinku</a:t>
            </a:r>
          </a:p>
          <a:p>
            <a:pPr marL="0" indent="0">
              <a:buNone/>
            </a:pPr>
            <a:endParaRPr lang="sk-SK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r>
              <a:rPr lang="sk-SK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 prípade, že nezískate 61% bodov zo semestra, nemôžete absolvovať predmet, nakoľko ste nesplnili základnú podmienku.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C6411FF-99C7-1F50-32F7-2A39AF9D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6</a:t>
            </a:fld>
            <a:endParaRPr lang="sk-SK"/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4A520E7A-5B2E-569D-71D8-3B730804C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028015"/>
              </p:ext>
            </p:extLst>
          </p:nvPr>
        </p:nvGraphicFramePr>
        <p:xfrm>
          <a:off x="8162572" y="576789"/>
          <a:ext cx="3497616" cy="18182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5872">
                  <a:extLst>
                    <a:ext uri="{9D8B030D-6E8A-4147-A177-3AD203B41FA5}">
                      <a16:colId xmlns:a16="http://schemas.microsoft.com/office/drawing/2014/main" val="396943720"/>
                    </a:ext>
                  </a:extLst>
                </a:gridCol>
                <a:gridCol w="1165872">
                  <a:extLst>
                    <a:ext uri="{9D8B030D-6E8A-4147-A177-3AD203B41FA5}">
                      <a16:colId xmlns:a16="http://schemas.microsoft.com/office/drawing/2014/main" val="3166663622"/>
                    </a:ext>
                  </a:extLst>
                </a:gridCol>
                <a:gridCol w="1165872">
                  <a:extLst>
                    <a:ext uri="{9D8B030D-6E8A-4147-A177-3AD203B41FA5}">
                      <a16:colId xmlns:a16="http://schemas.microsoft.com/office/drawing/2014/main" val="648087085"/>
                    </a:ext>
                  </a:extLst>
                </a:gridCol>
              </a:tblGrid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Známka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987291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27,9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9326146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25,5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27,8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4516625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23,1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25,4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07971789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20,7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1303422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18,3</a:t>
                      </a:r>
                      <a:endParaRPr lang="sk-SK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20,6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744755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Fx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18,2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7838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9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BA6D75-42DB-18A8-855C-D1E00A1B3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ZADANIA - TERMÍNY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A8EA0D0-A535-B74C-5B44-226F007AD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962" y="1485900"/>
            <a:ext cx="8915400" cy="4747990"/>
          </a:xfrm>
        </p:spPr>
        <p:txBody>
          <a:bodyPr>
            <a:normAutofit lnSpcReduction="10000"/>
          </a:bodyPr>
          <a:lstStyle/>
          <a:p>
            <a:r>
              <a:rPr lang="sk-SK" b="1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DENNÁ forma dovzdáva do MOODLE – e-vzdelávanie</a:t>
            </a:r>
          </a:p>
          <a:p>
            <a:r>
              <a:rPr lang="sk-SK" b="1" i="0" dirty="0">
                <a:solidFill>
                  <a:srgbClr val="3333FF"/>
                </a:solidFill>
                <a:effectLst/>
                <a:latin typeface="Open Sans" panose="020B0606030504020204" pitchFamily="34" charset="0"/>
              </a:rPr>
              <a:t>EXTERNÁ forma odovzdáva do TEAMS priečinku</a:t>
            </a:r>
          </a:p>
          <a:p>
            <a:r>
              <a:rPr lang="sk-SK" sz="2400" b="1" dirty="0">
                <a:solidFill>
                  <a:srgbClr val="087823"/>
                </a:solidFill>
                <a:latin typeface="Open Sans" panose="020B0606030504020204" pitchFamily="34" charset="0"/>
              </a:rPr>
              <a:t>Každý má vygenerované unikátne zadanie. Kopírovanie nie je potrebné. ☺☻☺</a:t>
            </a:r>
            <a:endParaRPr lang="sk-SK" sz="2400" b="1" i="0" dirty="0">
              <a:solidFill>
                <a:srgbClr val="087823"/>
              </a:solidFill>
              <a:effectLst/>
              <a:latin typeface="Open Sans" panose="020B0606030504020204" pitchFamily="34" charset="0"/>
            </a:endParaRPr>
          </a:p>
          <a:p>
            <a:endParaRPr lang="sk-SK" b="1" dirty="0">
              <a:solidFill>
                <a:srgbClr val="3333FF"/>
              </a:solidFill>
              <a:latin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Z1 </a:t>
            </a: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</a:t>
            </a:r>
            <a:r>
              <a:rPr lang="sk-SK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5b 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</a:t>
            </a:r>
            <a:r>
              <a:rPr lang="sk-SK" b="1" dirty="0">
                <a:solidFill>
                  <a:srgbClr val="3333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 do 17.03. 2024</a:t>
            </a: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sk-SK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 v rámci cvičenia v druhom týždni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Z2</a:t>
            </a: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 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 </a:t>
            </a:r>
            <a:r>
              <a:rPr lang="sk-SK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5b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[</a:t>
            </a: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 a DEN do 17.03. 2024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endParaRPr lang="sk-SK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Z3</a:t>
            </a: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 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 </a:t>
            </a:r>
            <a:r>
              <a:rPr lang="sk-SK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10b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[</a:t>
            </a: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 a DEN do 21.04. 2024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Z4</a:t>
            </a: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 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Max </a:t>
            </a:r>
            <a:r>
              <a:rPr lang="sk-SK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10b</a:t>
            </a:r>
            <a:r>
              <a:rPr lang="sk-SK" b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[</a:t>
            </a:r>
            <a:r>
              <a:rPr lang="sk-SK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 a DEN do 12.05. </a:t>
            </a:r>
            <a:r>
              <a:rPr lang="sk-SK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</a:t>
            </a:r>
            <a:r>
              <a:rPr lang="sk-SK" b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  <a:endParaRPr lang="sk-SK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Nutné odovzdať všetky zadania. </a:t>
            </a:r>
            <a:endParaRPr lang="sk-SK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marL="0" indent="0">
              <a:buNone/>
            </a:pPr>
            <a:endParaRPr lang="sk-SK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r>
              <a:rPr lang="sk-SK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 prípade, že nezískate 61% bodov zo semestra, nemôžete absolvovať predmet, nakoľko ste nesplnili základnú podmienku.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C6411FF-99C7-1F50-32F7-2A39AF9D9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9547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05967D-8456-68F8-082D-85261B346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Podmienky skúšky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A23829B-43D5-D85F-394B-5CFBF6BFD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5425"/>
            <a:ext cx="8915400" cy="4876799"/>
          </a:xfrm>
        </p:spPr>
        <p:txBody>
          <a:bodyPr>
            <a:normAutofit fontScale="92500" lnSpcReduction="20000"/>
          </a:bodyPr>
          <a:lstStyle/>
          <a:p>
            <a:r>
              <a:rPr lang="sk-SK" b="1" dirty="0"/>
              <a:t>MAX 30 bodov </a:t>
            </a:r>
          </a:p>
          <a:p>
            <a:r>
              <a:rPr lang="sk-SK" b="1" dirty="0"/>
              <a:t>MIN 18,30 </a:t>
            </a:r>
            <a:r>
              <a:rPr lang="sk-SK" b="1" dirty="0" err="1"/>
              <a:t>boda</a:t>
            </a:r>
            <a:endParaRPr lang="sk-SK" b="1" dirty="0"/>
          </a:p>
          <a:p>
            <a:endParaRPr lang="sk-SK" dirty="0"/>
          </a:p>
          <a:p>
            <a:r>
              <a:rPr lang="sk-SK" b="1" dirty="0"/>
              <a:t>Skúška pozostáva z dvoch častí </a:t>
            </a:r>
            <a:r>
              <a:rPr lang="sk-SK" dirty="0"/>
              <a:t>(písomné príklady a následne ústna skúška teoretického základu)</a:t>
            </a:r>
          </a:p>
          <a:p>
            <a:r>
              <a:rPr lang="sk-SK" dirty="0"/>
              <a:t>Presné časovanie a pokyny sa dozviete (pred konaním skúšky)</a:t>
            </a:r>
          </a:p>
          <a:p>
            <a:endParaRPr lang="sk-SK" dirty="0"/>
          </a:p>
          <a:p>
            <a:r>
              <a:rPr lang="sk-SK" b="1" dirty="0"/>
              <a:t>Nutné každú časť zvládnuť na 61%  </a:t>
            </a:r>
            <a:r>
              <a:rPr lang="sk-SK" dirty="0"/>
              <a:t>(minimálne z každej 9,2 bodov)</a:t>
            </a:r>
          </a:p>
          <a:p>
            <a:endParaRPr lang="sk-SK" dirty="0"/>
          </a:p>
          <a:p>
            <a:r>
              <a:rPr lang="sk-SK" dirty="0"/>
              <a:t>Termíny búdu vypísane naraz všetky. Prostredníctvom  systému e-vzdelávanie.</a:t>
            </a:r>
          </a:p>
          <a:p>
            <a:pPr lvl="1"/>
            <a:r>
              <a:rPr lang="sk-SK" dirty="0"/>
              <a:t>(Hypoteticky ak sa prihlásite na posledný vypísaný termín a získate menej ako 18,3 bodov, už nebude vypísaný ďalší termín aj v prípade, že je to váš prvý pokus)</a:t>
            </a:r>
          </a:p>
          <a:p>
            <a:endParaRPr lang="sk-SK" dirty="0"/>
          </a:p>
          <a:p>
            <a:r>
              <a:rPr lang="sk-SK" dirty="0"/>
              <a:t>V prípade, že nezískate 61% bodov zo semestra, nemôžete absolvovať predmet, nakoľko ste nesplnili základnú podmienku.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E608D59-7FD3-AB92-9E94-E906C056A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8</a:t>
            </a:fld>
            <a:endParaRPr lang="sk-SK"/>
          </a:p>
        </p:txBody>
      </p:sp>
      <p:graphicFrame>
        <p:nvGraphicFramePr>
          <p:cNvPr id="5" name="Tabuľka 4">
            <a:extLst>
              <a:ext uri="{FF2B5EF4-FFF2-40B4-BE49-F238E27FC236}">
                <a16:creationId xmlns:a16="http://schemas.microsoft.com/office/drawing/2014/main" id="{9A354F61-A635-AD48-14A0-BE4FA82171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810912"/>
              </p:ext>
            </p:extLst>
          </p:nvPr>
        </p:nvGraphicFramePr>
        <p:xfrm>
          <a:off x="8006996" y="624110"/>
          <a:ext cx="3497616" cy="18182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5872">
                  <a:extLst>
                    <a:ext uri="{9D8B030D-6E8A-4147-A177-3AD203B41FA5}">
                      <a16:colId xmlns:a16="http://schemas.microsoft.com/office/drawing/2014/main" val="396943720"/>
                    </a:ext>
                  </a:extLst>
                </a:gridCol>
                <a:gridCol w="1165872">
                  <a:extLst>
                    <a:ext uri="{9D8B030D-6E8A-4147-A177-3AD203B41FA5}">
                      <a16:colId xmlns:a16="http://schemas.microsoft.com/office/drawing/2014/main" val="3166663622"/>
                    </a:ext>
                  </a:extLst>
                </a:gridCol>
                <a:gridCol w="1165872">
                  <a:extLst>
                    <a:ext uri="{9D8B030D-6E8A-4147-A177-3AD203B41FA5}">
                      <a16:colId xmlns:a16="http://schemas.microsoft.com/office/drawing/2014/main" val="648087085"/>
                    </a:ext>
                  </a:extLst>
                </a:gridCol>
              </a:tblGrid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Známka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987291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27,9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9326146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25,5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27,8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4516625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23,1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25,4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07971789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20,7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1303422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18,3</a:t>
                      </a:r>
                      <a:endParaRPr lang="sk-SK" sz="16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20,6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744755"/>
                  </a:ext>
                </a:extLst>
              </a:tr>
              <a:tr h="259746"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Fx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k-SK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k-SK" sz="16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18,2</a:t>
                      </a:r>
                      <a:endParaRPr lang="sk-SK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7838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220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867809-1FEE-E0AB-03D8-F075C5FA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Prípadný pred-termín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FDF8D12-B30D-5080-8C81-F6A88E72C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b="1" dirty="0"/>
              <a:t>Prihlasuje sa rovnako ako na regulárny termín, avšak ☺...</a:t>
            </a:r>
          </a:p>
          <a:p>
            <a:r>
              <a:rPr lang="sk-SK" dirty="0"/>
              <a:t>Iba v prípade, že bude vypísaný</a:t>
            </a:r>
          </a:p>
          <a:p>
            <a:r>
              <a:rPr lang="sk-SK" dirty="0"/>
              <a:t>V 13tom týždni</a:t>
            </a:r>
          </a:p>
          <a:p>
            <a:endParaRPr lang="sk-SK" dirty="0"/>
          </a:p>
          <a:p>
            <a:r>
              <a:rPr lang="sk-SK" b="1" dirty="0"/>
              <a:t>Môže sa zúčastniť iba študent, ktorý získal v hodnotení  semestra (zadaní) minimálne  23,1 bodov</a:t>
            </a:r>
          </a:p>
          <a:p>
            <a:endParaRPr lang="sk-SK" b="1" dirty="0"/>
          </a:p>
          <a:p>
            <a:r>
              <a:rPr lang="sk-SK" dirty="0"/>
              <a:t>Nesmie prekročiť počet absencií 2</a:t>
            </a:r>
          </a:p>
          <a:p>
            <a:endParaRPr lang="sk-SK" b="1" dirty="0"/>
          </a:p>
          <a:p>
            <a:r>
              <a:rPr lang="sk-SK" dirty="0"/>
              <a:t>Musia byť odovzdané všetky zadania do požadovaného termínu.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32D149AB-2F0A-13DA-81C9-501EF16F3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EDCC8-E85D-40E4-A32F-C58D0F742604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5283880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7659</TotalTime>
  <Words>802</Words>
  <Application>Microsoft Office PowerPoint</Application>
  <PresentationFormat>Širokouhlá</PresentationFormat>
  <Paragraphs>166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Open Sans</vt:lpstr>
      <vt:lpstr>Wingdings 3</vt:lpstr>
      <vt:lpstr>Wisp</vt:lpstr>
      <vt:lpstr>Podmienky predmetu  Úvod do umelej inteligencie a expertné systémy</vt:lpstr>
      <vt:lpstr>Ciele predmetu  </vt:lpstr>
      <vt:lpstr>Prednášky</vt:lpstr>
      <vt:lpstr>Podmienky absolvovania</vt:lpstr>
      <vt:lpstr>Podmienky absolvovania</vt:lpstr>
      <vt:lpstr>ZADANIA</vt:lpstr>
      <vt:lpstr>ZADANIA - TERMÍNY</vt:lpstr>
      <vt:lpstr>Podmienky skúšky</vt:lpstr>
      <vt:lpstr>Prípadný pred-termín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Umelá inteligencia</dc:title>
  <dc:creator>Penka</dc:creator>
  <cp:lastModifiedBy>Vladimír Filip</cp:lastModifiedBy>
  <cp:revision>170</cp:revision>
  <dcterms:created xsi:type="dcterms:W3CDTF">2019-01-03T17:40:57Z</dcterms:created>
  <dcterms:modified xsi:type="dcterms:W3CDTF">2024-02-20T07:52:07Z</dcterms:modified>
</cp:coreProperties>
</file>